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7562850" cy="10688638"/>
  <p:notesSz cx="7104063" cy="102346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1588" userDrawn="1">
          <p15:clr>
            <a:srgbClr val="A4A3A4"/>
          </p15:clr>
        </p15:guide>
        <p15:guide id="3" pos="13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11D4A"/>
    <a:srgbClr val="2B4162"/>
    <a:srgbClr val="2A4D14"/>
    <a:srgbClr val="260C1A"/>
    <a:srgbClr val="011627"/>
    <a:srgbClr val="00072D"/>
    <a:srgbClr val="555454"/>
    <a:srgbClr val="FDFDFD"/>
    <a:srgbClr val="BFBFB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4F86D-D948-45FB-8604-1C75E4C5BD9C}" v="8" dt="2024-03-18T19:26:14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570" autoAdjust="0"/>
  </p:normalViewPr>
  <p:slideViewPr>
    <p:cSldViewPr snapToGrid="0" snapToObjects="1">
      <p:cViewPr>
        <p:scale>
          <a:sx n="100" d="100"/>
          <a:sy n="100" d="100"/>
        </p:scale>
        <p:origin x="4100" y="20"/>
      </p:cViewPr>
      <p:guideLst>
        <p:guide orient="horz" pos="3367"/>
        <p:guide pos="1588"/>
        <p:guide pos="13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lye Sainte Marie" userId="ae82cfe72a72eaca" providerId="LiveId" clId="{C954F86D-D948-45FB-8604-1C75E4C5BD9C}"/>
    <pc:docChg chg="undo redo custSel modSld modNotesMaster">
      <pc:chgData name="Paul Flye Sainte Marie" userId="ae82cfe72a72eaca" providerId="LiveId" clId="{C954F86D-D948-45FB-8604-1C75E4C5BD9C}" dt="2024-03-18T19:30:47.181" v="244" actId="20577"/>
      <pc:docMkLst>
        <pc:docMk/>
      </pc:docMkLst>
      <pc:sldChg chg="addSp delSp modSp mod">
        <pc:chgData name="Paul Flye Sainte Marie" userId="ae82cfe72a72eaca" providerId="LiveId" clId="{C954F86D-D948-45FB-8604-1C75E4C5BD9C}" dt="2024-03-18T19:30:47.181" v="244" actId="20577"/>
        <pc:sldMkLst>
          <pc:docMk/>
          <pc:sldMk cId="90135943" sldId="259"/>
        </pc:sldMkLst>
        <pc:spChg chg="add mod">
          <ac:chgData name="Paul Flye Sainte Marie" userId="ae82cfe72a72eaca" providerId="LiveId" clId="{C954F86D-D948-45FB-8604-1C75E4C5BD9C}" dt="2024-03-18T19:21:59.042" v="175" actId="14100"/>
          <ac:spMkLst>
            <pc:docMk/>
            <pc:sldMk cId="90135943" sldId="259"/>
            <ac:spMk id="2" creationId="{D2BBACFB-4B86-4367-6FA6-185424AD78C9}"/>
          </ac:spMkLst>
        </pc:spChg>
        <pc:spChg chg="mod">
          <ac:chgData name="Paul Flye Sainte Marie" userId="ae82cfe72a72eaca" providerId="LiveId" clId="{C954F86D-D948-45FB-8604-1C75E4C5BD9C}" dt="2024-03-18T19:30:47.181" v="244" actId="20577"/>
          <ac:spMkLst>
            <pc:docMk/>
            <pc:sldMk cId="90135943" sldId="259"/>
            <ac:spMk id="22" creationId="{0A09A7D2-DB6D-45C2-B2FF-68278E7ADE39}"/>
          </ac:spMkLst>
        </pc:spChg>
        <pc:spChg chg="mod">
          <ac:chgData name="Paul Flye Sainte Marie" userId="ae82cfe72a72eaca" providerId="LiveId" clId="{C954F86D-D948-45FB-8604-1C75E4C5BD9C}" dt="2024-03-18T19:19:44.874" v="49" actId="1035"/>
          <ac:spMkLst>
            <pc:docMk/>
            <pc:sldMk cId="90135943" sldId="259"/>
            <ac:spMk id="26" creationId="{E6B1C2FE-8560-4E79-BAE2-65F5FC351210}"/>
          </ac:spMkLst>
        </pc:spChg>
        <pc:spChg chg="mod">
          <ac:chgData name="Paul Flye Sainte Marie" userId="ae82cfe72a72eaca" providerId="LiveId" clId="{C954F86D-D948-45FB-8604-1C75E4C5BD9C}" dt="2024-03-18T19:25:51.689" v="209" actId="113"/>
          <ac:spMkLst>
            <pc:docMk/>
            <pc:sldMk cId="90135943" sldId="259"/>
            <ac:spMk id="53" creationId="{023BA78B-A46C-8F5F-5BA7-FCA9F9465B7A}"/>
          </ac:spMkLst>
        </pc:spChg>
        <pc:spChg chg="mod">
          <ac:chgData name="Paul Flye Sainte Marie" userId="ae82cfe72a72eaca" providerId="LiveId" clId="{C954F86D-D948-45FB-8604-1C75E4C5BD9C}" dt="2024-03-18T19:25:04.856" v="186" actId="14100"/>
          <ac:spMkLst>
            <pc:docMk/>
            <pc:sldMk cId="90135943" sldId="259"/>
            <ac:spMk id="57" creationId="{8629243E-52AC-BDCF-341C-9835AC342573}"/>
          </ac:spMkLst>
        </pc:spChg>
        <pc:picChg chg="add mod">
          <ac:chgData name="Paul Flye Sainte Marie" userId="ae82cfe72a72eaca" providerId="LiveId" clId="{C954F86D-D948-45FB-8604-1C75E4C5BD9C}" dt="2024-03-18T19:22:03.376" v="176" actId="1076"/>
          <ac:picMkLst>
            <pc:docMk/>
            <pc:sldMk cId="90135943" sldId="259"/>
            <ac:picMk id="10" creationId="{676B599F-B816-F57C-3FCA-2DE367066D44}"/>
          </ac:picMkLst>
        </pc:picChg>
        <pc:picChg chg="add del mod">
          <ac:chgData name="Paul Flye Sainte Marie" userId="ae82cfe72a72eaca" providerId="LiveId" clId="{C954F86D-D948-45FB-8604-1C75E4C5BD9C}" dt="2024-03-18T19:24:32.426" v="179" actId="478"/>
          <ac:picMkLst>
            <pc:docMk/>
            <pc:sldMk cId="90135943" sldId="259"/>
            <ac:picMk id="16" creationId="{D76353AD-A3BB-9CEA-47F2-514AC18CE70E}"/>
          </ac:picMkLst>
        </pc:picChg>
        <pc:picChg chg="add mod">
          <ac:chgData name="Paul Flye Sainte Marie" userId="ae82cfe72a72eaca" providerId="LiveId" clId="{C954F86D-D948-45FB-8604-1C75E4C5BD9C}" dt="2024-03-18T19:25:22.923" v="205" actId="1037"/>
          <ac:picMkLst>
            <pc:docMk/>
            <pc:sldMk cId="90135943" sldId="259"/>
            <ac:picMk id="34" creationId="{7A9AC5E5-85ED-388C-3E3D-29CE50CA13BE}"/>
          </ac:picMkLst>
        </pc:picChg>
        <pc:picChg chg="add mod">
          <ac:chgData name="Paul Flye Sainte Marie" userId="ae82cfe72a72eaca" providerId="LiveId" clId="{C954F86D-D948-45FB-8604-1C75E4C5BD9C}" dt="2024-03-18T19:26:37.884" v="215" actId="1076"/>
          <ac:picMkLst>
            <pc:docMk/>
            <pc:sldMk cId="90135943" sldId="259"/>
            <ac:picMk id="35" creationId="{EDD52897-FEEC-C960-4AD7-A6A9D98345B2}"/>
          </ac:picMkLst>
        </pc:picChg>
        <pc:cxnChg chg="mod">
          <ac:chgData name="Paul Flye Sainte Marie" userId="ae82cfe72a72eaca" providerId="LiveId" clId="{C954F86D-D948-45FB-8604-1C75E4C5BD9C}" dt="2024-03-18T19:19:44.874" v="49" actId="1035"/>
          <ac:cxnSpMkLst>
            <pc:docMk/>
            <pc:sldMk cId="90135943" sldId="259"/>
            <ac:cxnSpMk id="18" creationId="{0F6ED997-83D8-4A94-8BF0-61D7A117ECE1}"/>
          </ac:cxnSpMkLst>
        </pc:cxnChg>
      </pc:sldChg>
    </pc:docChg>
  </pc:docChgLst>
  <pc:docChgLst>
    <pc:chgData name="Paul Flye Sainte Marie" userId="ae82cfe72a72eaca" providerId="LiveId" clId="{4A2B99F4-C103-49A6-A639-551A4DC3B475}"/>
    <pc:docChg chg="undo redo custSel addSld delSld modSld">
      <pc:chgData name="Paul Flye Sainte Marie" userId="ae82cfe72a72eaca" providerId="LiveId" clId="{4A2B99F4-C103-49A6-A639-551A4DC3B475}" dt="2024-03-16T21:56:19.894" v="4194" actId="1035"/>
      <pc:docMkLst>
        <pc:docMk/>
      </pc:docMkLst>
      <pc:sldChg chg="addSp delSp modSp mod">
        <pc:chgData name="Paul Flye Sainte Marie" userId="ae82cfe72a72eaca" providerId="LiveId" clId="{4A2B99F4-C103-49A6-A639-551A4DC3B475}" dt="2024-03-16T21:56:19.894" v="4194" actId="1035"/>
        <pc:sldMkLst>
          <pc:docMk/>
          <pc:sldMk cId="90135943" sldId="259"/>
        </pc:sldMkLst>
        <pc:spChg chg="add">
          <ac:chgData name="Paul Flye Sainte Marie" userId="ae82cfe72a72eaca" providerId="LiveId" clId="{4A2B99F4-C103-49A6-A639-551A4DC3B475}" dt="2024-03-16T21:11:27.990" v="2207"/>
          <ac:spMkLst>
            <pc:docMk/>
            <pc:sldMk cId="90135943" sldId="259"/>
            <ac:spMk id="5" creationId="{AA04ECFF-1F12-43E7-116E-A8B3315180AE}"/>
          </ac:spMkLst>
        </pc:spChg>
        <pc:spChg chg="add mod replST">
          <ac:chgData name="Paul Flye Sainte Marie" userId="ae82cfe72a72eaca" providerId="LiveId" clId="{4A2B99F4-C103-49A6-A639-551A4DC3B475}" dt="2024-03-16T21:47:17.677" v="4025" actId="1076"/>
          <ac:spMkLst>
            <pc:docMk/>
            <pc:sldMk cId="90135943" sldId="259"/>
            <ac:spMk id="6" creationId="{C95BBF7F-6F0A-728E-0B46-C1DA2EFA970C}"/>
          </ac:spMkLst>
        </pc:spChg>
        <pc:spChg chg="mod replST">
          <ac:chgData name="Paul Flye Sainte Marie" userId="ae82cfe72a72eaca" providerId="LiveId" clId="{4A2B99F4-C103-49A6-A639-551A4DC3B475}" dt="2024-03-16T21:35:02.267" v="3338"/>
          <ac:spMkLst>
            <pc:docMk/>
            <pc:sldMk cId="90135943" sldId="259"/>
            <ac:spMk id="12" creationId="{8C960FE9-3FCE-4113-887F-C4EA7DC37C50}"/>
          </ac:spMkLst>
        </pc:spChg>
        <pc:spChg chg="add mod replST">
          <ac:chgData name="Paul Flye Sainte Marie" userId="ae82cfe72a72eaca" providerId="LiveId" clId="{4A2B99F4-C103-49A6-A639-551A4DC3B475}" dt="2024-03-16T21:35:02.318" v="3362"/>
          <ac:spMkLst>
            <pc:docMk/>
            <pc:sldMk cId="90135943" sldId="259"/>
            <ac:spMk id="15" creationId="{C3994628-B572-8E42-A269-1B1BEC7871EA}"/>
          </ac:spMkLst>
        </pc:spChg>
        <pc:spChg chg="mod replST">
          <ac:chgData name="Paul Flye Sainte Marie" userId="ae82cfe72a72eaca" providerId="LiveId" clId="{4A2B99F4-C103-49A6-A639-551A4DC3B475}" dt="2024-03-16T21:35:02.279" v="3344"/>
          <ac:spMkLst>
            <pc:docMk/>
            <pc:sldMk cId="90135943" sldId="259"/>
            <ac:spMk id="19" creationId="{2EAE9422-592F-4858-B5E6-78B7CF3F5ADB}"/>
          </ac:spMkLst>
        </pc:spChg>
        <pc:spChg chg="mod replST">
          <ac:chgData name="Paul Flye Sainte Marie" userId="ae82cfe72a72eaca" providerId="LiveId" clId="{4A2B99F4-C103-49A6-A639-551A4DC3B475}" dt="2024-03-16T21:35:02.282" v="3345"/>
          <ac:spMkLst>
            <pc:docMk/>
            <pc:sldMk cId="90135943" sldId="259"/>
            <ac:spMk id="21" creationId="{DB880385-DE26-4098-BCD6-9CB9C8FC83F1}"/>
          </ac:spMkLst>
        </pc:spChg>
        <pc:spChg chg="mod ord replST">
          <ac:chgData name="Paul Flye Sainte Marie" userId="ae82cfe72a72eaca" providerId="LiveId" clId="{4A2B99F4-C103-49A6-A639-551A4DC3B475}" dt="2024-03-16T21:50:16.116" v="4142" actId="20577"/>
          <ac:spMkLst>
            <pc:docMk/>
            <pc:sldMk cId="90135943" sldId="259"/>
            <ac:spMk id="22" creationId="{0A09A7D2-DB6D-45C2-B2FF-68278E7ADE39}"/>
          </ac:spMkLst>
        </pc:spChg>
        <pc:spChg chg="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23" creationId="{D35FD74F-C85C-4E90-8D96-A623EA12DA9F}"/>
          </ac:spMkLst>
        </pc:spChg>
        <pc:spChg chg="mod replST">
          <ac:chgData name="Paul Flye Sainte Marie" userId="ae82cfe72a72eaca" providerId="LiveId" clId="{4A2B99F4-C103-49A6-A639-551A4DC3B475}" dt="2024-03-16T21:37:34.674" v="3425" actId="113"/>
          <ac:spMkLst>
            <pc:docMk/>
            <pc:sldMk cId="90135943" sldId="259"/>
            <ac:spMk id="24" creationId="{10D5A0C0-D2ED-4EF9-8CEC-C92C0B32162A}"/>
          </ac:spMkLst>
        </pc:spChg>
        <pc:spChg chg="mod replST">
          <ac:chgData name="Paul Flye Sainte Marie" userId="ae82cfe72a72eaca" providerId="LiveId" clId="{4A2B99F4-C103-49A6-A639-551A4DC3B475}" dt="2024-03-16T21:35:02.288" v="3348"/>
          <ac:spMkLst>
            <pc:docMk/>
            <pc:sldMk cId="90135943" sldId="259"/>
            <ac:spMk id="25" creationId="{33A9437E-165F-431B-BDC0-11DC7CDBB939}"/>
          </ac:spMkLst>
        </pc:spChg>
        <pc:spChg chg="mod replST">
          <ac:chgData name="Paul Flye Sainte Marie" userId="ae82cfe72a72eaca" providerId="LiveId" clId="{4A2B99F4-C103-49A6-A639-551A4DC3B475}" dt="2024-03-16T21:35:02.291" v="3349"/>
          <ac:spMkLst>
            <pc:docMk/>
            <pc:sldMk cId="90135943" sldId="259"/>
            <ac:spMk id="26" creationId="{E6B1C2FE-8560-4E79-BAE2-65F5FC351210}"/>
          </ac:spMkLst>
        </pc:spChg>
        <pc:spChg chg="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27" creationId="{F9088678-FB57-4526-84D9-887DC3CC752B}"/>
          </ac:spMkLst>
        </pc:spChg>
        <pc:spChg chg="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28" creationId="{3B7AB497-10FE-4713-9D2E-40D301289ACB}"/>
          </ac:spMkLst>
        </pc:spChg>
        <pc:spChg chg="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29" creationId="{B6FCD2BE-060E-4CBF-AA62-9D70D1C1F6B1}"/>
          </ac:spMkLst>
        </pc:spChg>
        <pc:spChg chg="mod replST">
          <ac:chgData name="Paul Flye Sainte Marie" userId="ae82cfe72a72eaca" providerId="LiveId" clId="{4A2B99F4-C103-49A6-A639-551A4DC3B475}" dt="2024-03-16T21:35:02.301" v="3353"/>
          <ac:spMkLst>
            <pc:docMk/>
            <pc:sldMk cId="90135943" sldId="259"/>
            <ac:spMk id="30" creationId="{E0B7B832-6D5C-40CB-8398-95912303ED6D}"/>
          </ac:spMkLst>
        </pc:spChg>
        <pc:spChg chg="mod replST">
          <ac:chgData name="Paul Flye Sainte Marie" userId="ae82cfe72a72eaca" providerId="LiveId" clId="{4A2B99F4-C103-49A6-A639-551A4DC3B475}" dt="2024-03-16T21:35:02.303" v="3354"/>
          <ac:spMkLst>
            <pc:docMk/>
            <pc:sldMk cId="90135943" sldId="259"/>
            <ac:spMk id="31" creationId="{4395D12E-3E77-449B-A51E-3C8B03D6D71C}"/>
          </ac:spMkLst>
        </pc:spChg>
        <pc:spChg chg="mod replST">
          <ac:chgData name="Paul Flye Sainte Marie" userId="ae82cfe72a72eaca" providerId="LiveId" clId="{4A2B99F4-C103-49A6-A639-551A4DC3B475}" dt="2024-03-16T21:35:02.304" v="3355"/>
          <ac:spMkLst>
            <pc:docMk/>
            <pc:sldMk cId="90135943" sldId="259"/>
            <ac:spMk id="32" creationId="{BDA1D230-D0DC-46CF-9929-9A3D78B62783}"/>
          </ac:spMkLst>
        </pc:spChg>
        <pc:spChg chg="del mod">
          <ac:chgData name="Paul Flye Sainte Marie" userId="ae82cfe72a72eaca" providerId="LiveId" clId="{4A2B99F4-C103-49A6-A639-551A4DC3B475}" dt="2024-03-16T21:11:04.543" v="2205" actId="478"/>
          <ac:spMkLst>
            <pc:docMk/>
            <pc:sldMk cId="90135943" sldId="259"/>
            <ac:spMk id="33" creationId="{DF702D72-04B7-40F8-BEBD-F3AEDE9A5107}"/>
          </ac:spMkLst>
        </pc:spChg>
        <pc:spChg chg="del mod">
          <ac:chgData name="Paul Flye Sainte Marie" userId="ae82cfe72a72eaca" providerId="LiveId" clId="{4A2B99F4-C103-49A6-A639-551A4DC3B475}" dt="2024-03-16T21:11:06.166" v="2206" actId="478"/>
          <ac:spMkLst>
            <pc:docMk/>
            <pc:sldMk cId="90135943" sldId="259"/>
            <ac:spMk id="34" creationId="{4BC363B1-19A3-4F43-806C-FA03C79CA757}"/>
          </ac:spMkLst>
        </pc:spChg>
        <pc:spChg chg="del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35" creationId="{9CC0BFFE-D8BE-46F2-80A9-55635F64CB8F}"/>
          </ac:spMkLst>
        </pc:spChg>
        <pc:spChg chg="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37" creationId="{7A9470B0-D300-4C6C-B477-24B5E40B4429}"/>
          </ac:spMkLst>
        </pc:spChg>
        <pc:spChg chg="mod or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38" creationId="{E2C26AF1-7423-4A2F-AFF9-EA4C52225591}"/>
          </ac:spMkLst>
        </pc:spChg>
        <pc:spChg chg="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39" creationId="{8ADBE7C2-4B63-4C5D-8298-1D5B03DCB1B5}"/>
          </ac:spMkLst>
        </pc:spChg>
        <pc:spChg chg="add 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43" creationId="{9998B0ED-19D3-6B7D-CB41-2F36E7557B23}"/>
          </ac:spMkLst>
        </pc:spChg>
        <pc:spChg chg="add 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50" creationId="{643C0E1C-A7FC-1527-EA8D-F71194020500}"/>
          </ac:spMkLst>
        </pc:spChg>
        <pc:spChg chg="add mod replST">
          <ac:chgData name="Paul Flye Sainte Marie" userId="ae82cfe72a72eaca" providerId="LiveId" clId="{4A2B99F4-C103-49A6-A639-551A4DC3B475}" dt="2024-03-16T21:47:20.846" v="4026" actId="1076"/>
          <ac:spMkLst>
            <pc:docMk/>
            <pc:sldMk cId="90135943" sldId="259"/>
            <ac:spMk id="53" creationId="{023BA78B-A46C-8F5F-5BA7-FCA9F9465B7A}"/>
          </ac:spMkLst>
        </pc:spChg>
        <pc:spChg chg="add mod replST">
          <ac:chgData name="Paul Flye Sainte Marie" userId="ae82cfe72a72eaca" providerId="LiveId" clId="{4A2B99F4-C103-49A6-A639-551A4DC3B475}" dt="2024-03-16T21:44:25.120" v="3869" actId="1037"/>
          <ac:spMkLst>
            <pc:docMk/>
            <pc:sldMk cId="90135943" sldId="259"/>
            <ac:spMk id="54" creationId="{359412FC-268E-044D-5DBF-D9EA56524AC9}"/>
          </ac:spMkLst>
        </pc:spChg>
        <pc:spChg chg="add mod replST">
          <ac:chgData name="Paul Flye Sainte Marie" userId="ae82cfe72a72eaca" providerId="LiveId" clId="{4A2B99F4-C103-49A6-A639-551A4DC3B475}" dt="2024-03-16T21:56:04.368" v="4192" actId="1038"/>
          <ac:spMkLst>
            <pc:docMk/>
            <pc:sldMk cId="90135943" sldId="259"/>
            <ac:spMk id="57" creationId="{8629243E-52AC-BDCF-341C-9835AC342573}"/>
          </ac:spMkLst>
        </pc:spChg>
        <pc:spChg chg="add mod">
          <ac:chgData name="Paul Flye Sainte Marie" userId="ae82cfe72a72eaca" providerId="LiveId" clId="{4A2B99F4-C103-49A6-A639-551A4DC3B475}" dt="2024-03-16T21:55:41.374" v="4180" actId="1035"/>
          <ac:spMkLst>
            <pc:docMk/>
            <pc:sldMk cId="90135943" sldId="259"/>
            <ac:spMk id="60" creationId="{0F2225A3-A8D4-2B67-045A-6FB150F475D7}"/>
          </ac:spMkLst>
        </pc:spChg>
        <pc:spChg chg="mod replST">
          <ac:chgData name="Paul Flye Sainte Marie" userId="ae82cfe72a72eaca" providerId="LiveId" clId="{4A2B99F4-C103-49A6-A639-551A4DC3B475}" dt="2024-03-16T21:35:02.269" v="3339"/>
          <ac:spMkLst>
            <pc:docMk/>
            <pc:sldMk cId="90135943" sldId="259"/>
            <ac:spMk id="68" creationId="{3EBE9EAA-E9D1-46CD-80B5-AD0A14FB04B8}"/>
          </ac:spMkLst>
        </pc:spChg>
        <pc:spChg chg="del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94" creationId="{C1806031-C5DA-45A0-9177-219FF67F9854}"/>
          </ac:spMkLst>
        </pc:spChg>
        <pc:spChg chg="del mod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125" creationId="{5105B56A-3F41-9048-917B-6FE72EB6692E}"/>
          </ac:spMkLst>
        </pc:spChg>
        <pc:spChg chg="del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126" creationId="{6A0AB489-3D41-344B-97D6-FD4D3A90F238}"/>
          </ac:spMkLst>
        </pc:spChg>
        <pc:spChg chg="del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127" creationId="{734A9A50-A3C0-0745-A7B5-E675B2EE278D}"/>
          </ac:spMkLst>
        </pc:spChg>
        <pc:spChg chg="del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128" creationId="{1B95AB22-5AE1-B64E-8FD5-C473BB2C01A2}"/>
          </ac:spMkLst>
        </pc:spChg>
        <pc:spChg chg="del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129" creationId="{07FF685E-D32B-4046-92BE-AE21F80FDA3A}"/>
          </ac:spMkLst>
        </pc:spChg>
        <pc:spChg chg="del">
          <ac:chgData name="Paul Flye Sainte Marie" userId="ae82cfe72a72eaca" providerId="LiveId" clId="{4A2B99F4-C103-49A6-A639-551A4DC3B475}" dt="2024-03-16T21:04:15.799" v="2016" actId="478"/>
          <ac:spMkLst>
            <pc:docMk/>
            <pc:sldMk cId="90135943" sldId="259"/>
            <ac:spMk id="130" creationId="{E7B4757C-6888-1940-9EF2-E0584C5E950B}"/>
          </ac:spMkLst>
        </pc:spChg>
        <pc:graphicFrameChg chg="add mod">
          <ac:chgData name="Paul Flye Sainte Marie" userId="ae82cfe72a72eaca" providerId="LiveId" clId="{4A2B99F4-C103-49A6-A639-551A4DC3B475}" dt="2024-03-16T20:47:12.643" v="1714"/>
          <ac:graphicFrameMkLst>
            <pc:docMk/>
            <pc:sldMk cId="90135943" sldId="259"/>
            <ac:graphicFrameMk id="56" creationId="{7CF93398-CAAA-D14C-1601-23FDBAC39C00}"/>
          </ac:graphicFrameMkLst>
        </pc:graphicFrameChg>
        <pc:picChg chg="add mod replST">
          <ac:chgData name="Paul Flye Sainte Marie" userId="ae82cfe72a72eaca" providerId="LiveId" clId="{4A2B99F4-C103-49A6-A639-551A4DC3B475}" dt="2024-03-16T21:35:02.309" v="3358"/>
          <ac:picMkLst>
            <pc:docMk/>
            <pc:sldMk cId="90135943" sldId="259"/>
            <ac:picMk id="3" creationId="{FA150A58-959F-A419-54CF-9BD7392D1836}"/>
          </ac:picMkLst>
        </pc:picChg>
        <pc:picChg chg="add mod">
          <ac:chgData name="Paul Flye Sainte Marie" userId="ae82cfe72a72eaca" providerId="LiveId" clId="{4A2B99F4-C103-49A6-A639-551A4DC3B475}" dt="2024-03-16T21:56:19.894" v="4194" actId="1035"/>
          <ac:picMkLst>
            <pc:docMk/>
            <pc:sldMk cId="90135943" sldId="259"/>
            <ac:picMk id="5" creationId="{2782CF14-3F0D-8243-3F02-1434915D035A}"/>
          </ac:picMkLst>
        </pc:picChg>
        <pc:picChg chg="del mod">
          <ac:chgData name="Paul Flye Sainte Marie" userId="ae82cfe72a72eaca" providerId="LiveId" clId="{4A2B99F4-C103-49A6-A639-551A4DC3B475}" dt="2024-03-16T20:12:05.122" v="218" actId="478"/>
          <ac:picMkLst>
            <pc:docMk/>
            <pc:sldMk cId="90135943" sldId="259"/>
            <ac:picMk id="5" creationId="{B3940860-5C31-46E8-877F-0CE8B859924E}"/>
          </ac:picMkLst>
        </pc:picChg>
        <pc:picChg chg="del">
          <ac:chgData name="Paul Flye Sainte Marie" userId="ae82cfe72a72eaca" providerId="LiveId" clId="{4A2B99F4-C103-49A6-A639-551A4DC3B475}" dt="2024-03-16T20:10:52.765" v="202" actId="478"/>
          <ac:picMkLst>
            <pc:docMk/>
            <pc:sldMk cId="90135943" sldId="259"/>
            <ac:picMk id="7" creationId="{0D9F1F31-43E2-4778-BC2F-4554D2DEBC3C}"/>
          </ac:picMkLst>
        </pc:picChg>
        <pc:picChg chg="add mod replST">
          <ac:chgData name="Paul Flye Sainte Marie" userId="ae82cfe72a72eaca" providerId="LiveId" clId="{4A2B99F4-C103-49A6-A639-551A4DC3B475}" dt="2024-03-16T21:35:02.312" v="3359"/>
          <ac:picMkLst>
            <pc:docMk/>
            <pc:sldMk cId="90135943" sldId="259"/>
            <ac:picMk id="8" creationId="{86BBE739-7B76-025E-40BA-3C68957D221F}"/>
          </ac:picMkLst>
        </pc:picChg>
        <pc:picChg chg="add mod replST">
          <ac:chgData name="Paul Flye Sainte Marie" userId="ae82cfe72a72eaca" providerId="LiveId" clId="{4A2B99F4-C103-49A6-A639-551A4DC3B475}" dt="2024-03-16T21:44:25.120" v="3869" actId="1037"/>
          <ac:picMkLst>
            <pc:docMk/>
            <pc:sldMk cId="90135943" sldId="259"/>
            <ac:picMk id="9" creationId="{89A6CD4E-E2B3-B843-9359-4CB4C63865D4}"/>
          </ac:picMkLst>
        </pc:picChg>
        <pc:picChg chg="del mod">
          <ac:chgData name="Paul Flye Sainte Marie" userId="ae82cfe72a72eaca" providerId="LiveId" clId="{4A2B99F4-C103-49A6-A639-551A4DC3B475}" dt="2024-03-16T20:11:19.606" v="209" actId="478"/>
          <ac:picMkLst>
            <pc:docMk/>
            <pc:sldMk cId="90135943" sldId="259"/>
            <ac:picMk id="9" creationId="{DCC6511D-15C3-427E-BC8C-6E97C0B55CD8}"/>
          </ac:picMkLst>
        </pc:picChg>
        <pc:picChg chg="add mod replST">
          <ac:chgData name="Paul Flye Sainte Marie" userId="ae82cfe72a72eaca" providerId="LiveId" clId="{4A2B99F4-C103-49A6-A639-551A4DC3B475}" dt="2024-03-16T21:35:02.314" v="3360"/>
          <ac:picMkLst>
            <pc:docMk/>
            <pc:sldMk cId="90135943" sldId="259"/>
            <ac:picMk id="11" creationId="{7D02B02F-3E71-9226-8B39-13879A8C8F0C}"/>
          </ac:picMkLst>
        </pc:picChg>
        <pc:picChg chg="add mod replST">
          <ac:chgData name="Paul Flye Sainte Marie" userId="ae82cfe72a72eaca" providerId="LiveId" clId="{4A2B99F4-C103-49A6-A639-551A4DC3B475}" dt="2024-03-16T21:44:25.120" v="3869" actId="1037"/>
          <ac:picMkLst>
            <pc:docMk/>
            <pc:sldMk cId="90135943" sldId="259"/>
            <ac:picMk id="13" creationId="{CE00FAE0-D146-25BE-6D03-9FB59FC4CAAF}"/>
          </ac:picMkLst>
        </pc:picChg>
        <pc:picChg chg="add mod replST">
          <ac:chgData name="Paul Flye Sainte Marie" userId="ae82cfe72a72eaca" providerId="LiveId" clId="{4A2B99F4-C103-49A6-A639-551A4DC3B475}" dt="2024-03-16T21:35:02.317" v="3361"/>
          <ac:picMkLst>
            <pc:docMk/>
            <pc:sldMk cId="90135943" sldId="259"/>
            <ac:picMk id="14" creationId="{59AC40EE-F823-C49F-2C87-78CB90C25DCC}"/>
          </ac:picMkLst>
        </pc:picChg>
        <pc:picChg chg="add del mod replST">
          <ac:chgData name="Paul Flye Sainte Marie" userId="ae82cfe72a72eaca" providerId="LiveId" clId="{4A2B99F4-C103-49A6-A639-551A4DC3B475}" dt="2024-03-16T21:36:10.245" v="3394" actId="478"/>
          <ac:picMkLst>
            <pc:docMk/>
            <pc:sldMk cId="90135943" sldId="259"/>
            <ac:picMk id="40" creationId="{212E5C23-C0BD-623E-9E36-9AE231D2382F}"/>
          </ac:picMkLst>
        </pc:picChg>
        <pc:picChg chg="add del mod modCrop">
          <ac:chgData name="Paul Flye Sainte Marie" userId="ae82cfe72a72eaca" providerId="LiveId" clId="{4A2B99F4-C103-49A6-A639-551A4DC3B475}" dt="2024-03-16T20:17:11.126" v="416" actId="478"/>
          <ac:picMkLst>
            <pc:docMk/>
            <pc:sldMk cId="90135943" sldId="259"/>
            <ac:picMk id="40" creationId="{83C26365-521D-B272-4065-C3B4C11F47C7}"/>
          </ac:picMkLst>
        </pc:picChg>
        <pc:picChg chg="add mod replST">
          <ac:chgData name="Paul Flye Sainte Marie" userId="ae82cfe72a72eaca" providerId="LiveId" clId="{4A2B99F4-C103-49A6-A639-551A4DC3B475}" dt="2024-03-16T21:35:02.320" v="3363"/>
          <ac:picMkLst>
            <pc:docMk/>
            <pc:sldMk cId="90135943" sldId="259"/>
            <ac:picMk id="42" creationId="{B1F543C4-5CC3-AAA3-9E56-3FE8C72F0A87}"/>
          </ac:picMkLst>
        </pc:picChg>
        <pc:picChg chg="add del">
          <ac:chgData name="Paul Flye Sainte Marie" userId="ae82cfe72a72eaca" providerId="LiveId" clId="{4A2B99F4-C103-49A6-A639-551A4DC3B475}" dt="2024-03-16T20:17:39.898" v="418" actId="478"/>
          <ac:picMkLst>
            <pc:docMk/>
            <pc:sldMk cId="90135943" sldId="259"/>
            <ac:picMk id="47" creationId="{DF7EF189-B26C-374E-923B-1D4894CEF652}"/>
          </ac:picMkLst>
        </pc:picChg>
        <pc:picChg chg="add mod replST">
          <ac:chgData name="Paul Flye Sainte Marie" userId="ae82cfe72a72eaca" providerId="LiveId" clId="{4A2B99F4-C103-49A6-A639-551A4DC3B475}" dt="2024-03-16T21:44:25.120" v="3869" actId="1037"/>
          <ac:picMkLst>
            <pc:docMk/>
            <pc:sldMk cId="90135943" sldId="259"/>
            <ac:picMk id="52" creationId="{C333E350-F70D-A261-0B53-672650A293FC}"/>
          </ac:picMkLst>
        </pc:picChg>
        <pc:picChg chg="add del mod replST modCrop">
          <ac:chgData name="Paul Flye Sainte Marie" userId="ae82cfe72a72eaca" providerId="LiveId" clId="{4A2B99F4-C103-49A6-A639-551A4DC3B475}" dt="2024-03-16T21:54:54.340" v="4143" actId="478"/>
          <ac:picMkLst>
            <pc:docMk/>
            <pc:sldMk cId="90135943" sldId="259"/>
            <ac:picMk id="56" creationId="{08F8C5EA-0F26-719C-565A-7F7A7F9E475F}"/>
          </ac:picMkLst>
        </pc:picChg>
        <pc:picChg chg="add mod">
          <ac:chgData name="Paul Flye Sainte Marie" userId="ae82cfe72a72eaca" providerId="LiveId" clId="{4A2B99F4-C103-49A6-A639-551A4DC3B475}" dt="2024-03-16T21:44:25.120" v="3869" actId="1037"/>
          <ac:picMkLst>
            <pc:docMk/>
            <pc:sldMk cId="90135943" sldId="259"/>
            <ac:picMk id="59" creationId="{84E280CA-5C64-049F-E52F-9CC9AB62F248}"/>
          </ac:picMkLst>
        </pc:picChg>
        <pc:cxnChg chg="mod replST">
          <ac:chgData name="Paul Flye Sainte Marie" userId="ae82cfe72a72eaca" providerId="LiveId" clId="{4A2B99F4-C103-49A6-A639-551A4DC3B475}" dt="2024-03-16T21:44:25.120" v="3869" actId="1037"/>
          <ac:cxnSpMkLst>
            <pc:docMk/>
            <pc:sldMk cId="90135943" sldId="259"/>
            <ac:cxnSpMk id="4" creationId="{80890FBA-611E-4578-B66A-8B29E4D44D2B}"/>
          </ac:cxnSpMkLst>
        </pc:cxnChg>
        <pc:cxnChg chg="del mod">
          <ac:chgData name="Paul Flye Sainte Marie" userId="ae82cfe72a72eaca" providerId="LiveId" clId="{4A2B99F4-C103-49A6-A639-551A4DC3B475}" dt="2024-03-16T20:43:31.155" v="1627" actId="478"/>
          <ac:cxnSpMkLst>
            <pc:docMk/>
            <pc:sldMk cId="90135943" sldId="259"/>
            <ac:cxnSpMk id="16" creationId="{60DE6064-4E83-47A8-809A-FC8708058F49}"/>
          </ac:cxnSpMkLst>
        </pc:cxnChg>
        <pc:cxnChg chg="mod replST">
          <ac:chgData name="Paul Flye Sainte Marie" userId="ae82cfe72a72eaca" providerId="LiveId" clId="{4A2B99F4-C103-49A6-A639-551A4DC3B475}" dt="2024-03-16T21:44:25.120" v="3869" actId="1037"/>
          <ac:cxnSpMkLst>
            <pc:docMk/>
            <pc:sldMk cId="90135943" sldId="259"/>
            <ac:cxnSpMk id="17" creationId="{12C68504-A49D-4F40-8F4B-9A16BA5F02EF}"/>
          </ac:cxnSpMkLst>
        </pc:cxnChg>
        <pc:cxnChg chg="mod replST">
          <ac:chgData name="Paul Flye Sainte Marie" userId="ae82cfe72a72eaca" providerId="LiveId" clId="{4A2B99F4-C103-49A6-A639-551A4DC3B475}" dt="2024-03-16T21:35:02.275" v="3342"/>
          <ac:cxnSpMkLst>
            <pc:docMk/>
            <pc:sldMk cId="90135943" sldId="259"/>
            <ac:cxnSpMk id="18" creationId="{0F6ED997-83D8-4A94-8BF0-61D7A117ECE1}"/>
          </ac:cxnSpMkLst>
        </pc:cxnChg>
        <pc:cxnChg chg="mod replST">
          <ac:chgData name="Paul Flye Sainte Marie" userId="ae82cfe72a72eaca" providerId="LiveId" clId="{4A2B99F4-C103-49A6-A639-551A4DC3B475}" dt="2024-03-16T21:35:02.277" v="3343"/>
          <ac:cxnSpMkLst>
            <pc:docMk/>
            <pc:sldMk cId="90135943" sldId="259"/>
            <ac:cxnSpMk id="20" creationId="{0692D8E3-68D6-442A-8877-68D7386AE11B}"/>
          </ac:cxnSpMkLst>
        </pc:cxnChg>
        <pc:cxnChg chg="add mod replST">
          <ac:chgData name="Paul Flye Sainte Marie" userId="ae82cfe72a72eaca" providerId="LiveId" clId="{4A2B99F4-C103-49A6-A639-551A4DC3B475}" dt="2024-03-16T21:44:25.120" v="3869" actId="1037"/>
          <ac:cxnSpMkLst>
            <pc:docMk/>
            <pc:sldMk cId="90135943" sldId="259"/>
            <ac:cxnSpMk id="44" creationId="{6D586070-3D53-C36F-08DB-05E0FEAE3E33}"/>
          </ac:cxnSpMkLst>
        </pc:cxnChg>
        <pc:cxnChg chg="add mod">
          <ac:chgData name="Paul Flye Sainte Marie" userId="ae82cfe72a72eaca" providerId="LiveId" clId="{4A2B99F4-C103-49A6-A639-551A4DC3B475}" dt="2024-03-16T20:35:52.862" v="1171"/>
          <ac:cxnSpMkLst>
            <pc:docMk/>
            <pc:sldMk cId="90135943" sldId="259"/>
            <ac:cxnSpMk id="46" creationId="{B60516A9-8A29-DD81-98AD-0E5B0873B004}"/>
          </ac:cxnSpMkLst>
        </pc:cxnChg>
        <pc:cxnChg chg="add mod replST">
          <ac:chgData name="Paul Flye Sainte Marie" userId="ae82cfe72a72eaca" providerId="LiveId" clId="{4A2B99F4-C103-49A6-A639-551A4DC3B475}" dt="2024-03-16T21:44:25.120" v="3869" actId="1037"/>
          <ac:cxnSpMkLst>
            <pc:docMk/>
            <pc:sldMk cId="90135943" sldId="259"/>
            <ac:cxnSpMk id="48" creationId="{3AF1F168-3821-BBB4-873E-E45782594BC6}"/>
          </ac:cxnSpMkLst>
        </pc:cxnChg>
        <pc:cxnChg chg="add mod replST">
          <ac:chgData name="Paul Flye Sainte Marie" userId="ae82cfe72a72eaca" providerId="LiveId" clId="{4A2B99F4-C103-49A6-A639-551A4DC3B475}" dt="2024-03-16T21:44:25.120" v="3869" actId="1037"/>
          <ac:cxnSpMkLst>
            <pc:docMk/>
            <pc:sldMk cId="90135943" sldId="259"/>
            <ac:cxnSpMk id="49" creationId="{D5148483-C43F-8D5A-749B-DAD3E88D1D96}"/>
          </ac:cxnSpMkLst>
        </pc:cxnChg>
        <pc:cxnChg chg="add mod replST">
          <ac:chgData name="Paul Flye Sainte Marie" userId="ae82cfe72a72eaca" providerId="LiveId" clId="{4A2B99F4-C103-49A6-A639-551A4DC3B475}" dt="2024-03-16T21:44:25.120" v="3869" actId="1037"/>
          <ac:cxnSpMkLst>
            <pc:docMk/>
            <pc:sldMk cId="90135943" sldId="259"/>
            <ac:cxnSpMk id="55" creationId="{1255C37E-4DF8-426A-9CED-1371E70CC5A7}"/>
          </ac:cxnSpMkLst>
        </pc:cxnChg>
      </pc:sldChg>
      <pc:sldChg chg="new del">
        <pc:chgData name="Paul Flye Sainte Marie" userId="ae82cfe72a72eaca" providerId="LiveId" clId="{4A2B99F4-C103-49A6-A639-551A4DC3B475}" dt="2024-03-16T21:14:25.097" v="2357" actId="680"/>
        <pc:sldMkLst>
          <pc:docMk/>
          <pc:sldMk cId="3482970105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E915183-55B3-CD46-A756-82E7D0A0E285}" type="datetimeFigureOut">
              <a:rPr lang="fr-FR" smtClean="0"/>
              <a:t>18/03/2024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68350"/>
            <a:ext cx="27130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6E6DCA0-E68B-E844-9E72-AF90C8531BD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0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4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3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0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5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0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2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1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5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4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0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56FAE-BDB8-454D-B4C7-1A76B0AB3C45}" type="datetimeFigureOut">
              <a:rPr lang="fr-FR" smtClean="0"/>
              <a:t>18/03/2024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ED01-5EB3-9D4B-BCB0-1AE098F2A23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9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image" Target="../media/image2.svg"/><Relationship Id="rId50" Type="http://schemas.openxmlformats.org/officeDocument/2006/relationships/image" Target="../media/image5.png"/><Relationship Id="rId55" Type="http://schemas.openxmlformats.org/officeDocument/2006/relationships/image" Target="../media/image9.png"/><Relationship Id="rId63" Type="http://schemas.openxmlformats.org/officeDocument/2006/relationships/image" Target="../media/image17.svg"/><Relationship Id="rId68" Type="http://schemas.openxmlformats.org/officeDocument/2006/relationships/image" Target="../media/image22.sv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hyperlink" Target="mailto:paul.flye.sainte.marie@gmail.com" TargetMode="External"/><Relationship Id="rId53" Type="http://schemas.openxmlformats.org/officeDocument/2006/relationships/image" Target="../media/image8.svg"/><Relationship Id="rId58" Type="http://schemas.openxmlformats.org/officeDocument/2006/relationships/image" Target="../media/image12.png"/><Relationship Id="rId66" Type="http://schemas.openxmlformats.org/officeDocument/2006/relationships/image" Target="../media/image20.svg"/><Relationship Id="rId5" Type="http://schemas.openxmlformats.org/officeDocument/2006/relationships/tags" Target="../tags/tag5.xml"/><Relationship Id="rId61" Type="http://schemas.openxmlformats.org/officeDocument/2006/relationships/image" Target="../media/image15.svg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image" Target="../media/image3.png"/><Relationship Id="rId56" Type="http://schemas.openxmlformats.org/officeDocument/2006/relationships/image" Target="../media/image10.png"/><Relationship Id="rId64" Type="http://schemas.openxmlformats.org/officeDocument/2006/relationships/image" Target="../media/image18.png"/><Relationship Id="rId8" Type="http://schemas.openxmlformats.org/officeDocument/2006/relationships/tags" Target="../tags/tag8.xml"/><Relationship Id="rId51" Type="http://schemas.openxmlformats.org/officeDocument/2006/relationships/image" Target="../media/image6.sv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image" Target="../media/image1.png"/><Relationship Id="rId59" Type="http://schemas.openxmlformats.org/officeDocument/2006/relationships/image" Target="../media/image13.svg"/><Relationship Id="rId67" Type="http://schemas.openxmlformats.org/officeDocument/2006/relationships/image" Target="../media/image2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hyperlink" Target="https://paul-fsm.net/" TargetMode="External"/><Relationship Id="rId62" Type="http://schemas.openxmlformats.org/officeDocument/2006/relationships/image" Target="../media/image1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image" Target="../media/image4.svg"/><Relationship Id="rId57" Type="http://schemas.openxmlformats.org/officeDocument/2006/relationships/image" Target="../media/image11.sv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slideLayout" Target="../slideLayouts/slideLayout2.xml"/><Relationship Id="rId52" Type="http://schemas.openxmlformats.org/officeDocument/2006/relationships/image" Target="../media/image7.png"/><Relationship Id="rId60" Type="http://schemas.openxmlformats.org/officeDocument/2006/relationships/image" Target="../media/image14.png"/><Relationship Id="rId65" Type="http://schemas.openxmlformats.org/officeDocument/2006/relationships/image" Target="../media/image19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>
            <a:extLst>
              <a:ext uri="{FF2B5EF4-FFF2-40B4-BE49-F238E27FC236}">
                <a16:creationId xmlns:a16="http://schemas.microsoft.com/office/drawing/2014/main" id="{0A09A7D2-DB6D-45C2-B2FF-68278E7ADE3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632215" y="4140737"/>
            <a:ext cx="4607648" cy="54707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</a:rPr>
              <a:t>Responsable de l’équipe « Project Dev Tools Team » </a:t>
            </a:r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</a:rPr>
              <a:t>au sein du service </a:t>
            </a:r>
            <a:b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</a:rPr>
            </a:br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</a:rPr>
              <a:t>« Delivery Framework » </a:t>
            </a:r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</a:rPr>
              <a:t>chez Kering Technologies.</a:t>
            </a:r>
          </a:p>
          <a:p>
            <a:pPr algn="just">
              <a:spcAft>
                <a:spcPts val="600"/>
              </a:spcAft>
            </a:pPr>
            <a:r>
              <a:rPr lang="fr-F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KERING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 / PARIS 6 / Prestataire de 2017 à 2019, CDI en interne depuis 2019 – </a:t>
            </a:r>
            <a:r>
              <a:rPr lang="fr-F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7 ans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.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just">
              <a:spcAft>
                <a:spcPts val="300"/>
              </a:spcAft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En charge d’une équipe de 5 personnes, responsables des outils collaboratifs à destination du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build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des applicatifs, projets et programmes IT du groupe dans leur phase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build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. Composé d’une équipe d’experts en outillage de gestion de projet informatique, de facilitateurs et d’un développeur.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Product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Owner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Service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Owner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&amp; Tech Lead de l’application Confluence d’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Atlassian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Product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Owner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Service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Owner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&amp; Tech Lead de l’application Jira Software d’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Atlassian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Service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Owner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&amp; Tech Lead de l’application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OpsGenie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d’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Atlassian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(PaaS).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Service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Owner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de Miro (SaaS).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Co-Responsable de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GitLab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puis GitHub (SaaS).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Priorisation des tâches opérationnelles de l’équipe de support.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Priorisation des développements.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Tech Lead sur les développements via du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peer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programming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et code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review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Mise en place de training ou de workshop sur les outils collaboratifs aux équipes demandeuses au sein du groupe.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Gestion des accès sur Jira Software, Confluence, GitHub, Slack,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OpsGenie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SharePoint, Teams.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Gestion des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addons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/ plugins sur Jira Software, Confluence, Slack,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OpsGenie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Teams.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Développement de scripts et plugins Jira Software et Confluence.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Gestion de la conduite du changement sur la gestion de la connaissance, la gestion de l’activité et la gestion de projet.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Accompagnement des équipes du groupe à l’utilisation des outils collaboratifs.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Accompagnement sur le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reporting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de l’activité pour chaque équipe composant Kering Technologies.</a:t>
            </a:r>
          </a:p>
          <a:p>
            <a:pPr marL="360000" lvl="1" indent="-1714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Gestion budgétaire de l’équipe et sur l’outillage mise à disposition au groupe.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just">
              <a:spcAft>
                <a:spcPts val="300"/>
              </a:spcAft>
            </a:pPr>
            <a:r>
              <a:rPr lang="fr-F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Jira Software et Confluence, quelques chiffres : 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Applicatifs à destination du groupe, de l’ensemble des directions et des maisons du groupe.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Licence Data Center, 3 nœuds par applicatifs hébergés sur AWS, CDN AWS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CloudFront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 environnements, 4000 licences.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40 plugins en provenance de la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MarketPlace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Atlassian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installés sur les deux applicatifs.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 plugins Java développés sur Jira Software et Confluence.</a:t>
            </a:r>
          </a:p>
          <a:p>
            <a:pPr marL="360000" lvl="1" indent="-1714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50 scripts Groovy / HAPI et plus de 200 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users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stories développées et déployées.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960FE9-3FCE-4113-887F-C4EA7DC37C50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0" y="2991"/>
            <a:ext cx="7560000" cy="215153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endParaRPr lang="fr-FR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EBE9EAA-E9D1-46CD-80B5-AD0A14FB04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custDataLst>
              <p:tags r:id="rId3"/>
            </p:custDataLst>
          </p:nvPr>
        </p:nvSpPr>
        <p:spPr>
          <a:xfrm>
            <a:off x="0" y="2153663"/>
            <a:ext cx="2350124" cy="8531984"/>
          </a:xfrm>
          <a:prstGeom prst="rect">
            <a:avLst/>
          </a:prstGeom>
          <a:solidFill>
            <a:srgbClr val="5554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80890FBA-611E-4578-B66A-8B29E4D44D2B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256113" y="2497670"/>
            <a:ext cx="1907221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2C68504-A49D-4F40-8F4B-9A16BA5F02EF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268728" y="8264737"/>
            <a:ext cx="1894606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F6ED997-83D8-4A94-8BF0-61D7A117ECE1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2626778" y="4046072"/>
            <a:ext cx="4618641" cy="0"/>
          </a:xfrm>
          <a:prstGeom prst="line">
            <a:avLst/>
          </a:prstGeom>
          <a:ln w="6350">
            <a:solidFill>
              <a:srgbClr val="55545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0692D8E3-68D6-442A-8877-68D7386AE11B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2626778" y="2497670"/>
            <a:ext cx="4618641" cy="0"/>
          </a:xfrm>
          <a:prstGeom prst="line">
            <a:avLst/>
          </a:prstGeom>
          <a:ln w="6350">
            <a:solidFill>
              <a:srgbClr val="55545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79">
            <a:extLst>
              <a:ext uri="{FF2B5EF4-FFF2-40B4-BE49-F238E27FC236}">
                <a16:creationId xmlns:a16="http://schemas.microsoft.com/office/drawing/2014/main" id="{2EAE9422-592F-4858-B5E6-78B7CF3F5AD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179638" y="303054"/>
            <a:ext cx="5060224" cy="60255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90000" bIns="36000" rtlCol="0" anchor="ctr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rgbClr val="555454"/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 Condensed" panose="02000503000000020004" pitchFamily="2" charset="0"/>
              </a:rPr>
              <a:t>Paul </a:t>
            </a:r>
            <a:r>
              <a:rPr lang="en-US" sz="3200" b="1" dirty="0">
                <a:solidFill>
                  <a:srgbClr val="BFBFBF"/>
                </a:solidFill>
                <a:latin typeface="Roboto SemiBold" panose="02000000000000000000" pitchFamily="2" charset="0"/>
              </a:rPr>
              <a:t>FLYE SAINTE MARIE</a:t>
            </a:r>
            <a:endParaRPr lang="en-US" sz="3200" b="1" dirty="0">
              <a:solidFill>
                <a:srgbClr val="BFBFBF"/>
              </a:solidFill>
              <a:latin typeface="Roboto SemiBold" panose="02000000000000000000" pitchFamily="2" charset="0"/>
              <a:ea typeface="Roboto SemiBold" panose="02000000000000000000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880385-DE26-4098-BCD6-9CB9C8FC83F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620014" y="2554489"/>
            <a:ext cx="4613204" cy="117724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36 ans 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en 2024, pacsé, 2 enfants.</a:t>
            </a:r>
          </a:p>
          <a:p>
            <a:pPr algn="just">
              <a:spcAft>
                <a:spcPts val="300"/>
              </a:spcAft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Doté d’une expertise en informatique et en gestion de projet, je me suis spécialisé dans les produits </a:t>
            </a:r>
            <a:r>
              <a:rPr lang="fr-FR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Atlassian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avec plusieurs expériences significatives en tant que </a:t>
            </a:r>
            <a:r>
              <a:rPr lang="fr-F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Product &amp; Service </a:t>
            </a:r>
            <a:r>
              <a:rPr lang="fr-FR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Owner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et également </a:t>
            </a:r>
            <a:r>
              <a:rPr lang="fr-F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chef de projet MOE / pilotage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  <a:p>
            <a:pPr algn="just">
              <a:spcAft>
                <a:spcPts val="300"/>
              </a:spcAft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Mon parcours de plus de 10 ans m’a permis de maîtriser la coordination d’équipes et la conduite de projets IT, visant toujours à optimiser les processus et maximiser la valeur des services IT.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35FD74F-C85C-4E90-8D96-A623EA12DA9F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73292" y="2590398"/>
            <a:ext cx="1990042" cy="4975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fr-FR" sz="800" b="1" dirty="0">
                <a:solidFill>
                  <a:schemeClr val="bg1"/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Master 2 Informatique des Organisations</a:t>
            </a:r>
          </a:p>
          <a:p>
            <a:pPr algn="r">
              <a:spcAft>
                <a:spcPts val="600"/>
              </a:spcAft>
            </a:pPr>
            <a:r>
              <a:rPr lang="fr-FR" sz="700" dirty="0">
                <a:solidFill>
                  <a:schemeClr val="bg1"/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à l’Université Paris Dauphine </a:t>
            </a:r>
            <a:br>
              <a:rPr lang="fr-FR" sz="900" dirty="0">
                <a:solidFill>
                  <a:schemeClr val="bg1"/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</a:br>
            <a:r>
              <a:rPr lang="fr-FR" sz="700" dirty="0">
                <a:solidFill>
                  <a:schemeClr val="bg1"/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Spécialité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  <a:ea typeface="Roboto SemiBold" panose="02000000000000000000" pitchFamily="2" charset="0"/>
                <a:cs typeface="Helvetica Neue" panose="02000503000000020004" pitchFamily="2" charset="0"/>
              </a:rPr>
              <a:t> Systèmes d’Information et Technologies Nouvelles – 2012 </a:t>
            </a:r>
          </a:p>
        </p:txBody>
      </p:sp>
      <p:sp>
        <p:nvSpPr>
          <p:cNvPr id="24" name="Rectangle à coins arrondis 79">
            <a:extLst>
              <a:ext uri="{FF2B5EF4-FFF2-40B4-BE49-F238E27FC236}">
                <a16:creationId xmlns:a16="http://schemas.microsoft.com/office/drawing/2014/main" id="{10D5A0C0-D2ED-4EF9-8CEC-C92C0B32162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174156" y="824234"/>
            <a:ext cx="5060224" cy="51729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90000" bIns="36000" rtlCol="0" anchor="ctr"/>
          <a:lstStyle/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PRODUCT/SERVICE OWNER ATLASSIAN </a:t>
            </a:r>
          </a:p>
          <a:p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&amp; INSUFFLEUR AGILE</a:t>
            </a:r>
          </a:p>
        </p:txBody>
      </p:sp>
      <p:sp>
        <p:nvSpPr>
          <p:cNvPr id="25" name="Rectangle à coins arrondis 79">
            <a:extLst>
              <a:ext uri="{FF2B5EF4-FFF2-40B4-BE49-F238E27FC236}">
                <a16:creationId xmlns:a16="http://schemas.microsoft.com/office/drawing/2014/main" id="{33A9437E-165F-431B-BDC0-11DC7CDBB93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2621222" y="2201108"/>
            <a:ext cx="4618641" cy="32158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Aft>
                <a:spcPts val="300"/>
              </a:spcAft>
            </a:pPr>
            <a:r>
              <a:rPr lang="en-US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À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 </a:t>
            </a:r>
            <a:r>
              <a:rPr lang="en-US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propos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 de </a:t>
            </a:r>
            <a:r>
              <a:rPr lang="en-US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moi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Old Standard TT" panose="00000500000000000000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26" name="Rectangle à coins arrondis 79">
            <a:extLst>
              <a:ext uri="{FF2B5EF4-FFF2-40B4-BE49-F238E27FC236}">
                <a16:creationId xmlns:a16="http://schemas.microsoft.com/office/drawing/2014/main" id="{E6B1C2FE-8560-4E79-BAE2-65F5FC35121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621222" y="3724492"/>
            <a:ext cx="4618641" cy="32158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Aft>
                <a:spcPts val="300"/>
              </a:spcAft>
            </a:pP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Ma </a:t>
            </a:r>
            <a:r>
              <a:rPr lang="en-US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dernière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 </a:t>
            </a:r>
            <a:r>
              <a:rPr lang="en-US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expérience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 </a:t>
            </a:r>
            <a:r>
              <a:rPr lang="en-US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professionnelle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Old Standard TT" panose="00000500000000000000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27" name="Rectangle à coins arrondis 79">
            <a:extLst>
              <a:ext uri="{FF2B5EF4-FFF2-40B4-BE49-F238E27FC236}">
                <a16:creationId xmlns:a16="http://schemas.microsoft.com/office/drawing/2014/main" id="{F9088678-FB57-4526-84D9-887DC3CC752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429001" y="2201108"/>
            <a:ext cx="1746841" cy="32158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>
              <a:spcAft>
                <a:spcPts val="300"/>
              </a:spcAft>
            </a:pPr>
            <a:r>
              <a:rPr lang="en-US" sz="1500" b="1" dirty="0">
                <a:solidFill>
                  <a:schemeClr val="bg1"/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Formations</a:t>
            </a:r>
          </a:p>
        </p:txBody>
      </p:sp>
      <p:sp>
        <p:nvSpPr>
          <p:cNvPr id="28" name="Rectangle à coins arrondis 79">
            <a:extLst>
              <a:ext uri="{FF2B5EF4-FFF2-40B4-BE49-F238E27FC236}">
                <a16:creationId xmlns:a16="http://schemas.microsoft.com/office/drawing/2014/main" id="{3B7AB497-10FE-4713-9D2E-40D301289AC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16493" y="5321468"/>
            <a:ext cx="1746841" cy="32158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>
              <a:spcAft>
                <a:spcPts val="300"/>
              </a:spcAft>
            </a:pPr>
            <a:r>
              <a:rPr lang="en-US" sz="1500" b="1" dirty="0" err="1">
                <a:solidFill>
                  <a:schemeClr val="bg1"/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Compétences</a:t>
            </a:r>
            <a:endParaRPr lang="en-US" sz="1500" b="1" dirty="0">
              <a:solidFill>
                <a:schemeClr val="bg1"/>
              </a:solidFill>
              <a:latin typeface="Old Standard TT" panose="00000500000000000000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29" name="Rectangle à coins arrondis 79">
            <a:extLst>
              <a:ext uri="{FF2B5EF4-FFF2-40B4-BE49-F238E27FC236}">
                <a16:creationId xmlns:a16="http://schemas.microsoft.com/office/drawing/2014/main" id="{B6FCD2BE-060E-4CBF-AA62-9D70D1C1F6B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416493" y="7949741"/>
            <a:ext cx="1746841" cy="32158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>
              <a:spcAft>
                <a:spcPts val="300"/>
              </a:spcAft>
            </a:pPr>
            <a:r>
              <a:rPr lang="en-US" sz="1500" b="1" dirty="0" err="1">
                <a:solidFill>
                  <a:schemeClr val="bg1"/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Qualités</a:t>
            </a:r>
            <a:endParaRPr lang="en-US" sz="1500" b="1" dirty="0">
              <a:solidFill>
                <a:schemeClr val="bg1"/>
              </a:solidFill>
              <a:latin typeface="Old Standard TT" panose="00000500000000000000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B7B832-6D5C-40CB-8398-95912303ED6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451431" y="1456813"/>
            <a:ext cx="1800000" cy="507831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519 rue Daniel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Blervaque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</a:t>
            </a:r>
            <a:b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</a:b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78955 Carrières-sous-Poissy France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95D12E-3E77-449B-A51E-3C8B03D6D71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379173" y="1435847"/>
            <a:ext cx="1800000" cy="23083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paul.flye.sainte.marie@gmail.com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A1D230-D0DC-46CF-9929-9A3D78B6278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535052" y="1567076"/>
            <a:ext cx="881381" cy="23083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07 81 79 09 03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7A9470B0-D300-4C6C-B477-24B5E40B4429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25480" y="3292229"/>
            <a:ext cx="2037854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fr-FR" sz="800" b="1" dirty="0">
                <a:solidFill>
                  <a:schemeClr val="bg1"/>
                </a:solidFill>
                <a:latin typeface="Roboto SemiBold" panose="02000000000000000000" pitchFamily="2" charset="0"/>
              </a:rPr>
              <a:t>Licence informatique MIAGE</a:t>
            </a:r>
          </a:p>
          <a:p>
            <a:pPr algn="r">
              <a:spcAft>
                <a:spcPts val="300"/>
              </a:spcAft>
            </a:pP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en alternance</a:t>
            </a:r>
            <a:r>
              <a:rPr lang="fr-FR" sz="700" dirty="0">
                <a:solidFill>
                  <a:schemeClr val="bg1"/>
                </a:solidFill>
                <a:latin typeface="Roboto SemiBold" panose="02000000000000000000" pitchFamily="2" charset="0"/>
              </a:rPr>
              <a:t>, à Paris Descartes - 2009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ADBE7C2-4B63-4C5D-8298-1D5B03DCB1B5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414178" y="8361184"/>
            <a:ext cx="1749156" cy="1254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Leadership &amp; influence</a:t>
            </a:r>
          </a:p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Sens du service</a:t>
            </a:r>
          </a:p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Capacité d’analyse</a:t>
            </a:r>
            <a:endParaRPr lang="fr-FR" sz="800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Empathie et intelligence émotionnelle</a:t>
            </a:r>
            <a:endParaRPr lang="fr-FR" sz="800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Vision et force de proposition</a:t>
            </a:r>
          </a:p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Organisation &amp; rigueur</a:t>
            </a:r>
            <a:endParaRPr lang="fr-FR" sz="800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Gestion des priorités</a:t>
            </a:r>
            <a:endParaRPr lang="fr-FR" sz="800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r">
              <a:spcAft>
                <a:spcPts val="300"/>
              </a:spcAft>
            </a:pP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Autonome et opérationnel</a:t>
            </a:r>
            <a:endParaRPr lang="fr-FR" sz="800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Graphique 2" descr="Logement contour">
            <a:extLst>
              <a:ext uri="{FF2B5EF4-FFF2-40B4-BE49-F238E27FC236}">
                <a16:creationId xmlns:a16="http://schemas.microsoft.com/office/drawing/2014/main" id="{FA150A58-959F-A419-54CF-9BD7392D1836}"/>
              </a:ext>
            </a:extLst>
          </p:cNvPr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2136537" y="1542499"/>
            <a:ext cx="273909" cy="273909"/>
          </a:xfrm>
          <a:prstGeom prst="rect">
            <a:avLst/>
          </a:prstGeom>
        </p:spPr>
      </p:pic>
      <p:pic>
        <p:nvPicPr>
          <p:cNvPr id="8" name="Graphique 7" descr="Adresse de courrier contour">
            <a:extLst>
              <a:ext uri="{FF2B5EF4-FFF2-40B4-BE49-F238E27FC236}">
                <a16:creationId xmlns:a16="http://schemas.microsoft.com/office/drawing/2014/main" id="{86BBE739-7B76-025E-40BA-3C68957D221F}"/>
              </a:ext>
            </a:extLst>
          </p:cNvPr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104607" y="1419947"/>
            <a:ext cx="261998" cy="261998"/>
          </a:xfrm>
          <a:prstGeom prst="rect">
            <a:avLst/>
          </a:prstGeom>
        </p:spPr>
      </p:pic>
      <p:pic>
        <p:nvPicPr>
          <p:cNvPr id="11" name="Graphique 10" descr="Vibration du téléphone contour">
            <a:extLst>
              <a:ext uri="{FF2B5EF4-FFF2-40B4-BE49-F238E27FC236}">
                <a16:creationId xmlns:a16="http://schemas.microsoft.com/office/drawing/2014/main" id="{7D02B02F-3E71-9226-8B39-13879A8C8F0C}"/>
              </a:ext>
            </a:extLst>
          </p:cNvPr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267034" y="1552937"/>
            <a:ext cx="268174" cy="268174"/>
          </a:xfrm>
          <a:prstGeom prst="rect">
            <a:avLst/>
          </a:prstGeom>
        </p:spPr>
      </p:pic>
      <p:pic>
        <p:nvPicPr>
          <p:cNvPr id="14" name="Graphique 13" descr="Internet contour">
            <a:extLst>
              <a:ext uri="{FF2B5EF4-FFF2-40B4-BE49-F238E27FC236}">
                <a16:creationId xmlns:a16="http://schemas.microsoft.com/office/drawing/2014/main" id="{59AC40EE-F823-C49F-2C87-78CB90C25DCC}"/>
              </a:ext>
            </a:extLst>
          </p:cNvPr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4104607" y="1719735"/>
            <a:ext cx="261998" cy="26199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3994628-B572-8E42-A269-1B1BEC7871E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379173" y="1714335"/>
            <a:ext cx="1800000" cy="23083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https://paul-fsm.net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pic>
        <p:nvPicPr>
          <p:cNvPr id="42" name="Image 41" descr="Une image contenant Visage humain, portrait, Barbe humaine, Front&#10;&#10;Description générée automatiquement">
            <a:extLst>
              <a:ext uri="{FF2B5EF4-FFF2-40B4-BE49-F238E27FC236}">
                <a16:creationId xmlns:a16="http://schemas.microsoft.com/office/drawing/2014/main" id="{B1F543C4-5CC3-AAA3-9E56-3FE8C72F0A87}"/>
              </a:ext>
            </a:extLst>
          </p:cNvPr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5"/>
          <a:stretch>
            <a:fillRect/>
          </a:stretch>
        </p:blipFill>
        <p:spPr>
          <a:xfrm>
            <a:off x="245799" y="307210"/>
            <a:ext cx="1663760" cy="1663760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9998B0ED-19D3-6B7D-CB41-2F36E7557B23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73292" y="3828052"/>
            <a:ext cx="1990042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fr-FR" sz="800" b="1" dirty="0">
                <a:solidFill>
                  <a:schemeClr val="bg1"/>
                </a:solidFill>
                <a:latin typeface="Roboto SemiBold" panose="02000000000000000000" pitchFamily="2" charset="0"/>
              </a:rPr>
              <a:t>DUT informatique</a:t>
            </a:r>
          </a:p>
          <a:p>
            <a:pPr algn="r">
              <a:spcAft>
                <a:spcPts val="300"/>
              </a:spcAft>
            </a:pPr>
            <a:r>
              <a:rPr lang="fr-FR" sz="700" dirty="0">
                <a:solidFill>
                  <a:schemeClr val="bg1"/>
                </a:solidFill>
                <a:latin typeface="Roboto SemiBold" panose="02000000000000000000" pitchFamily="2" charset="0"/>
              </a:rPr>
              <a:t>à l’IUT de Vélizy - 2008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6D586070-3D53-C36F-08DB-05E0FEAE3E33}"/>
              </a:ext>
            </a:extLst>
          </p:cNvPr>
          <p:cNvCxnSpPr>
            <a:cxnSpLocks/>
          </p:cNvCxnSpPr>
          <p:nvPr>
            <p:custDataLst>
              <p:tags r:id="rId29"/>
            </p:custDataLst>
          </p:nvPr>
        </p:nvCxnSpPr>
        <p:spPr>
          <a:xfrm>
            <a:off x="1842781" y="3196545"/>
            <a:ext cx="320553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3AF1F168-3821-BBB4-873E-E45782594BC6}"/>
              </a:ext>
            </a:extLst>
          </p:cNvPr>
          <p:cNvCxnSpPr>
            <a:cxnSpLocks/>
          </p:cNvCxnSpPr>
          <p:nvPr>
            <p:custDataLst>
              <p:tags r:id="rId30"/>
            </p:custDataLst>
          </p:nvPr>
        </p:nvCxnSpPr>
        <p:spPr>
          <a:xfrm>
            <a:off x="1842781" y="3726629"/>
            <a:ext cx="320553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D5148483-C43F-8D5A-749B-DAD3E88D1D96}"/>
              </a:ext>
            </a:extLst>
          </p:cNvPr>
          <p:cNvCxnSpPr>
            <a:cxnSpLocks/>
          </p:cNvCxnSpPr>
          <p:nvPr>
            <p:custDataLst>
              <p:tags r:id="rId31"/>
            </p:custDataLst>
          </p:nvPr>
        </p:nvCxnSpPr>
        <p:spPr>
          <a:xfrm>
            <a:off x="256113" y="4584500"/>
            <a:ext cx="1907221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79">
            <a:extLst>
              <a:ext uri="{FF2B5EF4-FFF2-40B4-BE49-F238E27FC236}">
                <a16:creationId xmlns:a16="http://schemas.microsoft.com/office/drawing/2014/main" id="{643C0E1C-A7FC-1527-EA8D-F7119402050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16493" y="4279464"/>
            <a:ext cx="1746841" cy="32158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>
              <a:spcAft>
                <a:spcPts val="300"/>
              </a:spcAft>
            </a:pPr>
            <a:r>
              <a:rPr lang="en-US" sz="1500" b="1" dirty="0">
                <a:solidFill>
                  <a:schemeClr val="bg1"/>
                </a:solidFill>
                <a:latin typeface="Old Standard TT" panose="00000500000000000000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Certifications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359412FC-268E-044D-5DBF-D9EA56524AC9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73292" y="4705274"/>
            <a:ext cx="199004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fr-FR" sz="700" b="1" dirty="0" err="1">
                <a:solidFill>
                  <a:schemeClr val="bg1"/>
                </a:solidFill>
                <a:latin typeface="Roboto SemiBold" panose="02000000000000000000" pitchFamily="2" charset="0"/>
              </a:rPr>
              <a:t>SAFe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 4.5 </a:t>
            </a:r>
            <a:r>
              <a:rPr lang="fr-FR" sz="700" b="1" dirty="0" err="1">
                <a:solidFill>
                  <a:schemeClr val="bg1"/>
                </a:solidFill>
                <a:latin typeface="Roboto SemiBold" panose="02000000000000000000" pitchFamily="2" charset="0"/>
              </a:rPr>
              <a:t>Certified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 </a:t>
            </a:r>
            <a:r>
              <a:rPr lang="fr-FR" sz="700" b="1" dirty="0" err="1">
                <a:solidFill>
                  <a:schemeClr val="bg1"/>
                </a:solidFill>
                <a:latin typeface="Roboto SemiBold" panose="02000000000000000000" pitchFamily="2" charset="0"/>
              </a:rPr>
              <a:t>Agilist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Roboto SemiBold" panose="02000000000000000000" pitchFamily="2" charset="0"/>
              </a:rPr>
              <a:t>&amp;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 </a:t>
            </a:r>
            <a:r>
              <a:rPr lang="fr-FR" sz="700" b="1" dirty="0" err="1">
                <a:solidFill>
                  <a:schemeClr val="bg1"/>
                </a:solidFill>
                <a:latin typeface="Roboto SemiBold" panose="02000000000000000000" pitchFamily="2" charset="0"/>
              </a:rPr>
              <a:t>AgilePM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® </a:t>
            </a:r>
            <a:r>
              <a:rPr lang="fr-FR" sz="700" b="1" dirty="0" err="1">
                <a:solidFill>
                  <a:schemeClr val="bg1"/>
                </a:solidFill>
                <a:latin typeface="Roboto SemiBold" panose="02000000000000000000" pitchFamily="2" charset="0"/>
              </a:rPr>
              <a:t>Foundation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Roboto SemiBold" panose="02000000000000000000" pitchFamily="2" charset="0"/>
              </a:rPr>
              <a:t>– 2018</a:t>
            </a:r>
          </a:p>
          <a:p>
            <a:pPr algn="r">
              <a:spcAft>
                <a:spcPts val="300"/>
              </a:spcAft>
            </a:pP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Professional Scrum Product </a:t>
            </a:r>
            <a:r>
              <a:rPr lang="fr-FR" sz="700" b="1" dirty="0" err="1">
                <a:solidFill>
                  <a:schemeClr val="bg1"/>
                </a:solidFill>
                <a:latin typeface="Roboto SemiBold" panose="02000000000000000000" pitchFamily="2" charset="0"/>
              </a:rPr>
              <a:t>Owner</a:t>
            </a:r>
            <a:r>
              <a:rPr lang="fr-FR" sz="700" b="1" dirty="0">
                <a:solidFill>
                  <a:schemeClr val="bg1"/>
                </a:solidFill>
                <a:latin typeface="Roboto SemiBold" panose="02000000000000000000" pitchFamily="2" charset="0"/>
              </a:rPr>
              <a:t>™ </a:t>
            </a:r>
            <a:r>
              <a:rPr lang="fr-FR" sz="700" dirty="0">
                <a:solidFill>
                  <a:schemeClr val="bg1"/>
                </a:solidFill>
                <a:latin typeface="Roboto SemiBold" panose="02000000000000000000" pitchFamily="2" charset="0"/>
              </a:rPr>
              <a:t>– 2015 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1255C37E-4DF8-426A-9CED-1371E70CC5A7}"/>
              </a:ext>
            </a:extLst>
          </p:cNvPr>
          <p:cNvCxnSpPr>
            <a:cxnSpLocks/>
          </p:cNvCxnSpPr>
          <p:nvPr>
            <p:custDataLst>
              <p:tags r:id="rId34"/>
            </p:custDataLst>
          </p:nvPr>
        </p:nvCxnSpPr>
        <p:spPr>
          <a:xfrm>
            <a:off x="256113" y="5632780"/>
            <a:ext cx="1907221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E2C26AF1-7423-4A2F-AFF9-EA4C52225591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256113" y="5739509"/>
            <a:ext cx="1907221" cy="20769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fr-FR" sz="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Gestion de projet / Framework Agile</a:t>
            </a:r>
            <a:endParaRPr lang="fr-FR" sz="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r">
              <a:spcAft>
                <a:spcPts val="600"/>
              </a:spcAft>
            </a:pP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KANBAN, Scrum, Cycle en V,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SAFe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AgilePM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XP (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eXtreme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Programming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),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AgilePgM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KAIZEN</a:t>
            </a:r>
            <a:endParaRPr lang="fr-FR" sz="800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r">
              <a:spcBef>
                <a:spcPts val="600"/>
              </a:spcBef>
              <a:spcAft>
                <a:spcPts val="300"/>
              </a:spcAft>
            </a:pPr>
            <a:r>
              <a:rPr lang="fr-FR" sz="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Langages informatiques</a:t>
            </a:r>
          </a:p>
          <a:p>
            <a:pPr algn="r">
              <a:spcAft>
                <a:spcPts val="600"/>
              </a:spcAft>
            </a:pP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Java, Groovy, Web (JavaScript, HTML 4 – 5, XHTML, PHP, XML, CSS,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Less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), C++ / C, Python, Batch, Bash </a:t>
            </a:r>
          </a:p>
          <a:p>
            <a:pPr algn="r">
              <a:spcBef>
                <a:spcPts val="600"/>
              </a:spcBef>
              <a:spcAft>
                <a:spcPts val="300"/>
              </a:spcAft>
            </a:pPr>
            <a:r>
              <a:rPr lang="fr-FR" sz="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Base de données</a:t>
            </a:r>
          </a:p>
          <a:p>
            <a:pPr algn="r">
              <a:spcAft>
                <a:spcPts val="600"/>
              </a:spcAft>
            </a:pP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PostgreSQL, MySQL, DB2, Oracle,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ElasticSearch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(2.2), Cassandra</a:t>
            </a:r>
            <a:endParaRPr lang="fr-FR" sz="800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  <a:p>
            <a:pPr algn="r">
              <a:spcAft>
                <a:spcPts val="300"/>
              </a:spcAft>
            </a:pPr>
            <a:r>
              <a:rPr lang="fr-FR" sz="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Logiciels &amp; Applications</a:t>
            </a:r>
          </a:p>
          <a:p>
            <a:pPr algn="r">
              <a:spcAft>
                <a:spcPts val="600"/>
              </a:spcAft>
            </a:pP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Jira Software, Confluence,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OpsGenie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Status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PostMan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Kibana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</a:t>
            </a:r>
            <a:r>
              <a:rPr lang="fr-FR" sz="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Grafana</a:t>
            </a:r>
            <a:r>
              <a:rPr lang="fr-FR" sz="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, Slack, Jenkins, QC, Microsoft365</a:t>
            </a:r>
          </a:p>
          <a:p>
            <a:pPr algn="r">
              <a:lnSpc>
                <a:spcPct val="180000"/>
              </a:lnSpc>
              <a:spcAft>
                <a:spcPts val="300"/>
              </a:spcAft>
            </a:pPr>
            <a:r>
              <a:rPr lang="fr-FR" sz="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Management &amp; animation d’une équipe</a:t>
            </a:r>
            <a:endParaRPr lang="fr-FR" sz="800" b="1" u="sng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5BBF7F-6F0A-728E-0B46-C1DA2EFA970C}"/>
              </a:ext>
            </a:extLst>
          </p:cNvPr>
          <p:cNvSpPr>
            <a:spLocks/>
          </p:cNvSpPr>
          <p:nvPr>
            <p:custDataLst>
              <p:tags r:id="rId36"/>
            </p:custDataLst>
          </p:nvPr>
        </p:nvSpPr>
        <p:spPr>
          <a:xfrm>
            <a:off x="0" y="9744072"/>
            <a:ext cx="7560000" cy="9574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endParaRPr lang="fr-FR" dirty="0"/>
          </a:p>
        </p:txBody>
      </p:sp>
      <p:pic>
        <p:nvPicPr>
          <p:cNvPr id="9" name="Graphique 8" descr="Toque d'étudiant contour">
            <a:extLst>
              <a:ext uri="{FF2B5EF4-FFF2-40B4-BE49-F238E27FC236}">
                <a16:creationId xmlns:a16="http://schemas.microsoft.com/office/drawing/2014/main" id="{89A6CD4E-E2B3-B843-9359-4CB4C63865D4}"/>
              </a:ext>
            </a:extLst>
          </p:cNvPr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250622" y="2300020"/>
            <a:ext cx="212705" cy="212705"/>
          </a:xfrm>
          <a:prstGeom prst="rect">
            <a:avLst/>
          </a:prstGeom>
        </p:spPr>
      </p:pic>
      <p:pic>
        <p:nvPicPr>
          <p:cNvPr id="13" name="Graphique 12" descr="Diplôme roulé contour">
            <a:extLst>
              <a:ext uri="{FF2B5EF4-FFF2-40B4-BE49-F238E27FC236}">
                <a16:creationId xmlns:a16="http://schemas.microsoft.com/office/drawing/2014/main" id="{CE00FAE0-D146-25BE-6D03-9FB59FC4CAAF}"/>
              </a:ext>
            </a:extLst>
          </p:cNvPr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58">
            <a:extLs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255333" y="4375665"/>
            <a:ext cx="214498" cy="214498"/>
          </a:xfrm>
          <a:prstGeom prst="rect">
            <a:avLst/>
          </a:prstGeom>
        </p:spPr>
      </p:pic>
      <p:pic>
        <p:nvPicPr>
          <p:cNvPr id="52" name="Graphique 51" descr="Évaluation 3 étoiles avec un remplissage uni">
            <a:extLst>
              <a:ext uri="{FF2B5EF4-FFF2-40B4-BE49-F238E27FC236}">
                <a16:creationId xmlns:a16="http://schemas.microsoft.com/office/drawing/2014/main" id="{C333E350-F70D-A261-0B53-672650A293FC}"/>
              </a:ext>
            </a:extLst>
          </p:cNvPr>
          <p:cNvPicPr>
            <a:picLocks noChangeAspect="1"/>
          </p:cNvPicPr>
          <p:nvPr>
            <p:custDataLst>
              <p:tags r:id="rId39"/>
            </p:custDataLst>
          </p:nvPr>
        </p:nvPicPr>
        <p:blipFill>
          <a:blip r:embed="rId60">
            <a:extLs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270943" y="8061108"/>
            <a:ext cx="218163" cy="218163"/>
          </a:xfrm>
          <a:prstGeom prst="rect">
            <a:avLst/>
          </a:prstGeom>
        </p:spPr>
      </p:pic>
      <p:sp>
        <p:nvSpPr>
          <p:cNvPr id="53" name="Rectangle à coins arrondis 79">
            <a:extLst>
              <a:ext uri="{FF2B5EF4-FFF2-40B4-BE49-F238E27FC236}">
                <a16:creationId xmlns:a16="http://schemas.microsoft.com/office/drawing/2014/main" id="{023BA78B-A46C-8F5F-5BA7-FCA9F9465B7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65645" y="9823630"/>
            <a:ext cx="5212726" cy="51729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90000" bIns="36000" rtlCol="0" anchor="ctr"/>
          <a:lstStyle/>
          <a:p>
            <a:pPr>
              <a:spcAft>
                <a:spcPts val="300"/>
              </a:spcAft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Découvrez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les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15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autres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expériences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&amp; 19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projets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professionnels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réalisés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sur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mon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site CV: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  <a:hlinkClick r:id="rId54"/>
              </a:rPr>
              <a:t>https://paul-fsm.net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ld Standard TT" panose="00000500000000000000" pitchFamily="2" charset="0"/>
              </a:rPr>
              <a:t> 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629243E-52AC-BDCF-341C-9835AC342573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123506" y="10411259"/>
            <a:ext cx="43839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00" dirty="0">
                <a:effectLst/>
                <a:latin typeface="Roboto Thin" panose="02000000000000000000" pitchFamily="2" charset="0"/>
                <a:ea typeface="Roboto Thin" panose="02000000000000000000" pitchFamily="2" charset="0"/>
                <a:cs typeface="Times New Roman" panose="02020603050405020304" pitchFamily="18" charset="0"/>
              </a:rPr>
              <a:t>CV mise à jour le</a:t>
            </a:r>
            <a:r>
              <a:rPr lang="fr-FR" sz="700" b="1" dirty="0">
                <a:effectLst/>
                <a:latin typeface="Roboto Thin" panose="02000000000000000000" pitchFamily="2" charset="0"/>
                <a:ea typeface="Roboto Thin" panose="02000000000000000000" pitchFamily="2" charset="0"/>
                <a:cs typeface="Times New Roman" panose="02020603050405020304" pitchFamily="18" charset="0"/>
              </a:rPr>
              <a:t> 18 mars 2024 </a:t>
            </a:r>
            <a:endParaRPr lang="fr-FR" sz="700" b="1" dirty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pic>
        <p:nvPicPr>
          <p:cNvPr id="59" name="Graphique 58" descr="Pièces de puzzle contour">
            <a:extLst>
              <a:ext uri="{FF2B5EF4-FFF2-40B4-BE49-F238E27FC236}">
                <a16:creationId xmlns:a16="http://schemas.microsoft.com/office/drawing/2014/main" id="{84E280CA-5C64-049F-E52F-9CC9AB62F248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251830" y="5391953"/>
            <a:ext cx="228429" cy="228429"/>
          </a:xfrm>
          <a:prstGeom prst="rect">
            <a:avLst/>
          </a:prstGeom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0F2225A3-A8D4-2B67-045A-6FB150F475D7}"/>
              </a:ext>
            </a:extLst>
          </p:cNvPr>
          <p:cNvSpPr txBox="1"/>
          <p:nvPr/>
        </p:nvSpPr>
        <p:spPr>
          <a:xfrm>
            <a:off x="1788364" y="10225150"/>
            <a:ext cx="5521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Roboto Thin" panose="02000000000000000000" pitchFamily="2" charset="0"/>
                <a:ea typeface="Roboto Thin" panose="02000000000000000000" pitchFamily="2" charset="0"/>
              </a:rPr>
              <a:t>Venez découvrir mes 15 expériences, 19 projets, ainsi que mon profil MBTI et Ennéagramme.</a:t>
            </a:r>
          </a:p>
        </p:txBody>
      </p:sp>
      <p:pic>
        <p:nvPicPr>
          <p:cNvPr id="5" name="Image 4" descr="Une image contenant art, motif, Rectangle, carré&#10;&#10;Description générée automatiquement">
            <a:extLst>
              <a:ext uri="{FF2B5EF4-FFF2-40B4-BE49-F238E27FC236}">
                <a16:creationId xmlns:a16="http://schemas.microsoft.com/office/drawing/2014/main" id="{2782CF14-3F0D-8243-3F02-1434915D035A}"/>
              </a:ext>
            </a:extLst>
          </p:cNvPr>
          <p:cNvPicPr>
            <a:picLocks noChangeAspect="1"/>
          </p:cNvPicPr>
          <p:nvPr/>
        </p:nvPicPr>
        <p:blipFill>
          <a:blip r:embed="rId64"/>
          <a:stretch>
            <a:fillRect/>
          </a:stretch>
        </p:blipFill>
        <p:spPr>
          <a:xfrm>
            <a:off x="729936" y="9807090"/>
            <a:ext cx="695486" cy="80096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2BBACFB-4B86-4367-6FA6-185424AD78C9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994274" y="9571976"/>
            <a:ext cx="25657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00" i="1" dirty="0">
                <a:latin typeface="Roboto Thin" panose="02000000000000000000" pitchFamily="2" charset="0"/>
                <a:ea typeface="Roboto Thin" panose="02000000000000000000" pitchFamily="2" charset="0"/>
                <a:cs typeface="Times New Roman" panose="02020603050405020304" pitchFamily="18" charset="0"/>
              </a:rPr>
              <a:t>Il est dit qu’un Curriculum Vitae ne doit pas dépasser </a:t>
            </a:r>
            <a:r>
              <a:rPr lang="fr-FR" sz="700" b="1" i="1" dirty="0">
                <a:latin typeface="Roboto Thin" panose="02000000000000000000" pitchFamily="2" charset="0"/>
                <a:ea typeface="Roboto Thin" panose="02000000000000000000" pitchFamily="2" charset="0"/>
                <a:cs typeface="Times New Roman" panose="02020603050405020304" pitchFamily="18" charset="0"/>
              </a:rPr>
              <a:t>une page…</a:t>
            </a:r>
            <a:endParaRPr lang="fr-FR" sz="700" b="1" i="1" dirty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pic>
        <p:nvPicPr>
          <p:cNvPr id="10" name="Graphique 9" descr="Aide contour">
            <a:extLst>
              <a:ext uri="{FF2B5EF4-FFF2-40B4-BE49-F238E27FC236}">
                <a16:creationId xmlns:a16="http://schemas.microsoft.com/office/drawing/2014/main" id="{676B599F-B816-F57C-3FCA-2DE367066D44}"/>
              </a:ext>
            </a:extLst>
          </p:cNvPr>
          <p:cNvPicPr>
            <a:picLocks noChangeAspect="1"/>
          </p:cNvPicPr>
          <p:nvPr/>
        </p:nvPicPr>
        <p:blipFill>
          <a:blip r:embed="rId65">
            <a:extLst>
              <a:ext uri="{96DAC541-7B7A-43D3-8B79-37D633B846F1}">
                <asvg:svgBlip xmlns:asvg="http://schemas.microsoft.com/office/drawing/2016/SVG/main" r:embed="rId66"/>
              </a:ext>
            </a:extLst>
          </a:blip>
          <a:stretch>
            <a:fillRect/>
          </a:stretch>
        </p:blipFill>
        <p:spPr>
          <a:xfrm>
            <a:off x="4959351" y="9611465"/>
            <a:ext cx="120320" cy="120320"/>
          </a:xfrm>
          <a:prstGeom prst="rect">
            <a:avLst/>
          </a:prstGeom>
        </p:spPr>
      </p:pic>
      <p:pic>
        <p:nvPicPr>
          <p:cNvPr id="34" name="Graphique 33" descr="Calendrier journalier contour">
            <a:extLst>
              <a:ext uri="{FF2B5EF4-FFF2-40B4-BE49-F238E27FC236}">
                <a16:creationId xmlns:a16="http://schemas.microsoft.com/office/drawing/2014/main" id="{7A9AC5E5-85ED-388C-3E3D-29CE50CA13BE}"/>
              </a:ext>
            </a:extLst>
          </p:cNvPr>
          <p:cNvPicPr>
            <a:picLocks noChangeAspect="1"/>
          </p:cNvPicPr>
          <p:nvPr/>
        </p:nvPicPr>
        <p:blipFill>
          <a:blip r:embed="rId67">
            <a:extLst>
              <a:ext uri="{96DAC541-7B7A-43D3-8B79-37D633B846F1}">
                <asvg:svgBlip xmlns:asvg="http://schemas.microsoft.com/office/drawing/2016/SVG/main" r:embed="rId68"/>
              </a:ext>
            </a:extLst>
          </a:blip>
          <a:stretch>
            <a:fillRect/>
          </a:stretch>
        </p:blipFill>
        <p:spPr>
          <a:xfrm>
            <a:off x="6048898" y="10437811"/>
            <a:ext cx="147731" cy="147731"/>
          </a:xfrm>
          <a:prstGeom prst="rect">
            <a:avLst/>
          </a:prstGeom>
        </p:spPr>
      </p:pic>
      <p:pic>
        <p:nvPicPr>
          <p:cNvPr id="35" name="Graphique 34" descr="Internet contour">
            <a:extLst>
              <a:ext uri="{FF2B5EF4-FFF2-40B4-BE49-F238E27FC236}">
                <a16:creationId xmlns:a16="http://schemas.microsoft.com/office/drawing/2014/main" id="{EDD52897-FEEC-C960-4AD7-A6A9D98345B2}"/>
              </a:ext>
            </a:extLst>
          </p:cNvPr>
          <p:cNvPicPr>
            <a:picLocks noChangeAspect="1"/>
          </p:cNvPicPr>
          <p:nvPr>
            <p:custDataLst>
              <p:tags r:id="rId43"/>
            </p:custDataLst>
          </p:nvPr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4186861" y="10068970"/>
            <a:ext cx="181723" cy="18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5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766</Words>
  <Application>Microsoft Office PowerPoint</Application>
  <PresentationFormat>Personnalisé</PresentationFormat>
  <Paragraphs>71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Old Standard TT</vt:lpstr>
      <vt:lpstr>Roboto</vt:lpstr>
      <vt:lpstr>Roboto SemiBold</vt:lpstr>
      <vt:lpstr>Roboto Thin</vt:lpstr>
      <vt:lpstr>Thème Office</vt:lpstr>
      <vt:lpstr>Présentation PowerPoint</vt:lpstr>
    </vt:vector>
  </TitlesOfParts>
  <Manager/>
  <Company>CV MARKET ••• cv-market.fr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 CV - Design VIERGE</dc:title>
  <dc:subject/>
  <dc:creator>CV MARKET ••• cv-market.fr</dc:creator>
  <cp:keywords/>
  <dc:description/>
  <cp:lastModifiedBy>Paul Flye Sainte Marie</cp:lastModifiedBy>
  <cp:revision>253</cp:revision>
  <cp:lastPrinted>2024-03-18T19:28:14Z</cp:lastPrinted>
  <dcterms:created xsi:type="dcterms:W3CDTF">2017-03-24T14:51:40Z</dcterms:created>
  <dcterms:modified xsi:type="dcterms:W3CDTF">2024-03-18T19:30:56Z</dcterms:modified>
  <cp:category/>
</cp:coreProperties>
</file>